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56" r:id="rId2"/>
    <p:sldId id="257" r:id="rId3"/>
    <p:sldId id="263" r:id="rId4"/>
    <p:sldId id="264" r:id="rId5"/>
    <p:sldId id="262" r:id="rId6"/>
    <p:sldId id="266" r:id="rId7"/>
    <p:sldId id="271" r:id="rId8"/>
    <p:sldId id="272" r:id="rId9"/>
    <p:sldId id="267" r:id="rId10"/>
    <p:sldId id="269" r:id="rId11"/>
    <p:sldId id="268" r:id="rId12"/>
    <p:sldId id="270" r:id="rId13"/>
    <p:sldId id="261" r:id="rId1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12/01/2022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48EDB89F-A5D0-E732-B2CA-8EBFC8976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6928" y="-396381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1.45105 1.157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52" y="5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E25-E4EF-3CA1-857B-DF14F96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Cones wind-up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9810-7875-D6C1-FCA3-0385668E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Fixed scale</a:t>
            </a:r>
          </a:p>
          <a:p>
            <a:r>
              <a:rPr lang="da-DK" dirty="0"/>
              <a:t>Cut off</a:t>
            </a:r>
          </a:p>
          <a:p>
            <a:r>
              <a:rPr lang="en-US" dirty="0"/>
              <a:t>Curvature using normal and sin of y-values</a:t>
            </a:r>
          </a:p>
          <a:p>
            <a:r>
              <a:rPr lang="en-US" dirty="0"/>
              <a:t>Inner </a:t>
            </a:r>
            <a:r>
              <a:rPr lang="en-US" dirty="0" err="1"/>
              <a:t>fresnel</a:t>
            </a:r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C59024-18D7-A0D8-D655-BAE9FD54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6470-FFD6-6AFA-7DA0-562F82D4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Texture highlighting</a:t>
            </a:r>
          </a:p>
          <a:p>
            <a:r>
              <a:rPr lang="da-DK" dirty="0"/>
              <a:t>Intensity animation</a:t>
            </a:r>
          </a:p>
          <a:p>
            <a:r>
              <a:rPr lang="da-DK" dirty="0"/>
              <a:t>White light outer rim</a:t>
            </a:r>
          </a:p>
          <a:p>
            <a:r>
              <a:rPr lang="da-DK" dirty="0"/>
              <a:t>Fade out after specific size</a:t>
            </a:r>
            <a:endParaRPr lang="en-US" dirty="0"/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879C031-39FE-0BD3-0681-5A00D08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44" y="2706255"/>
            <a:ext cx="4854329" cy="299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4D544-C27F-7157-0FAB-28F1511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29" y="1414568"/>
            <a:ext cx="345805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4CE2-4ABB-EF68-3B71-1F97FDD6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B6F0-990D-E770-88BE-0EC56AB5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Clipping depended to size and positive/negative values</a:t>
            </a:r>
          </a:p>
        </p:txBody>
      </p:sp>
      <p:pic>
        <p:nvPicPr>
          <p:cNvPr id="4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B5AB5F-DA83-2DA7-3543-5AA5B8E2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975101"/>
            <a:ext cx="4267200" cy="26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59D3-D8F3-F147-9E52-402CB1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Fresnel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0D12-FCB4-9565-3138-1266F5CA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06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39"/>
            <a:ext cx="12192000" cy="68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6C52C-7160-2639-2BE4-8F12118FE25B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1A5733-A434-A265-4107-C82CB168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3" y="-164725"/>
            <a:ext cx="11381013" cy="702944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7D355-EEDB-3509-4BD1-FCB5E11D1DB5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Bloom </a:t>
            </a:r>
            <a:r>
              <a:rPr lang="en-US" dirty="0" err="1"/>
              <a:t>glimt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Smoke &amp; cones wind-up</a:t>
            </a:r>
          </a:p>
          <a:p>
            <a:pPr marL="0" indent="0" algn="ctr">
              <a:buNone/>
            </a:pPr>
            <a:r>
              <a:rPr lang="en-US" dirty="0"/>
              <a:t>Disc expanding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BEED5-80E5-D561-5FD5-9F6AE2DC7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45" y="1460321"/>
            <a:ext cx="3432109" cy="2119832"/>
          </a:xfrm>
          <a:prstGeom prst="rect">
            <a:avLst/>
          </a:prstGeom>
        </p:spPr>
      </p:pic>
      <p:pic>
        <p:nvPicPr>
          <p:cNvPr id="11" name="Picture 10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C126B6F7-B8A6-865E-D1DB-185DEAE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3" y="1460321"/>
            <a:ext cx="2261318" cy="2144129"/>
          </a:xfrm>
          <a:prstGeom prst="rect">
            <a:avLst/>
          </a:prstGeom>
        </p:spPr>
      </p:pic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FC9D073-A874-1D51-9AB7-318C51BA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19" y="1460321"/>
            <a:ext cx="3432109" cy="21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glimt</a:t>
            </a:r>
            <a:endParaRPr lang="LID4096" dirty="0"/>
          </a:p>
        </p:txBody>
      </p:sp>
      <p:pic>
        <p:nvPicPr>
          <p:cNvPr id="4" name="Picture 3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BF26F92-33B9-8D1C-FAD7-BE8C2541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6" y="2505287"/>
            <a:ext cx="3475248" cy="32951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unity_ObjectToWorld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ObjSpaceViewDir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a-DK" dirty="0"/>
              <a:t>Scale relative alpha and highlighted color fresnel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05CF6E02-8DFE-6667-B4A7-D75E5093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03311" y="3257441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5E-6 0.0210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40258" y="3369906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7899D87B-656C-5000-4803-73981477B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73 L -0.31888 -0.01022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88 -0.01022 L 2.5E-6 -0.00073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0" y="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172 0.004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Smoke wind-up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Scale relative distortion using noise texture</a:t>
            </a:r>
          </a:p>
          <a:p>
            <a:r>
              <a:rPr lang="da-DK" dirty="0"/>
              <a:t>Alpha and highlighted color fresnel</a:t>
            </a:r>
            <a:endParaRPr lang="LID4096" dirty="0"/>
          </a:p>
          <a:p>
            <a:r>
              <a:rPr lang="da-DK" dirty="0"/>
              <a:t>Smoke layering using noise texture</a:t>
            </a:r>
          </a:p>
          <a:p>
            <a:r>
              <a:rPr lang="da-DK" dirty="0"/>
              <a:t>Flashing using hard noise texture</a:t>
            </a:r>
            <a:endParaRPr lang="LID4096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B66909-9EBE-3B93-0C99-315ADD75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BA97F-C91E-6C1B-26F5-9A4A7AAD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157</Words>
  <Application>Microsoft Office PowerPoint</Application>
  <PresentationFormat>Widescreen</PresentationFormat>
  <Paragraphs>38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Consolas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3 major elements</vt:lpstr>
      <vt:lpstr>Bloom glimt</vt:lpstr>
      <vt:lpstr>Relative distance to camera</vt:lpstr>
      <vt:lpstr>Relative distance to camera</vt:lpstr>
      <vt:lpstr>Smoke wind-up</vt:lpstr>
      <vt:lpstr>Cones wind-up</vt:lpstr>
      <vt:lpstr>Disc expanding </vt:lpstr>
      <vt:lpstr>General</vt:lpstr>
      <vt:lpstr>Fresnel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32</cp:revision>
  <dcterms:created xsi:type="dcterms:W3CDTF">2022-11-25T13:15:54Z</dcterms:created>
  <dcterms:modified xsi:type="dcterms:W3CDTF">2022-12-01T16:54:00Z</dcterms:modified>
</cp:coreProperties>
</file>